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8"/>
  </p:notesMasterIdLst>
  <p:sldIdLst>
    <p:sldId id="257" r:id="rId6"/>
    <p:sldId id="27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2886" autoAdjust="0"/>
  </p:normalViewPr>
  <p:slideViewPr>
    <p:cSldViewPr>
      <p:cViewPr varScale="1">
        <p:scale>
          <a:sx n="80" d="100"/>
          <a:sy n="80" d="100"/>
        </p:scale>
        <p:origin x="184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E82B4-EA63-4EA1-92A7-3C2B8E4C0F27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2E72F-34B9-4551-84CB-D0F6FB694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23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2"/>
            <a:ext cx="7772400" cy="1470024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199"/>
            <a:ext cx="6400800" cy="1752600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0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3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0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1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7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84" y="303219"/>
            <a:ext cx="2403475" cy="6453187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96" y="303219"/>
            <a:ext cx="7062787" cy="6453187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6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2"/>
            <a:ext cx="7772400" cy="1470024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199"/>
            <a:ext cx="6400800" cy="1752600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0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3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0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2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lIns="80135" tIns="40068" rIns="80135" bIns="40068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1"/>
            <a:ext cx="7772400" cy="1362075"/>
          </a:xfrm>
          <a:prstGeom prst="rect">
            <a:avLst/>
          </a:prstGeom>
        </p:spPr>
        <p:txBody>
          <a:bodyPr lIns="80135" tIns="40068" rIns="80135" bIns="40068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0"/>
            <a:ext cx="7772400" cy="1500186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5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04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5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3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0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1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6" y="1765300"/>
            <a:ext cx="4732337" cy="49911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34" y="1765300"/>
            <a:ext cx="4733925" cy="49911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21"/>
            <a:ext cx="4040188" cy="639761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400" b="1"/>
            </a:lvl1pPr>
            <a:lvl2pPr marL="457615" indent="0">
              <a:buNone/>
              <a:defRPr sz="2000" b="1"/>
            </a:lvl2pPr>
            <a:lvl3pPr marL="915227" indent="0">
              <a:buNone/>
              <a:defRPr sz="1800" b="1"/>
            </a:lvl3pPr>
            <a:lvl4pPr marL="1372841" indent="0">
              <a:buNone/>
              <a:defRPr sz="1600" b="1"/>
            </a:lvl4pPr>
            <a:lvl5pPr marL="1830452" indent="0">
              <a:buNone/>
              <a:defRPr sz="1600" b="1"/>
            </a:lvl5pPr>
            <a:lvl6pPr marL="2288068" indent="0">
              <a:buNone/>
              <a:defRPr sz="1600" b="1"/>
            </a:lvl6pPr>
            <a:lvl7pPr marL="2745682" indent="0">
              <a:buNone/>
              <a:defRPr sz="1600" b="1"/>
            </a:lvl7pPr>
            <a:lvl8pPr marL="3203295" indent="0">
              <a:buNone/>
              <a:defRPr sz="1600" b="1"/>
            </a:lvl8pPr>
            <a:lvl9pPr marL="36609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81"/>
            <a:ext cx="4040188" cy="3951288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21"/>
            <a:ext cx="4041775" cy="639761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400" b="1"/>
            </a:lvl1pPr>
            <a:lvl2pPr marL="457615" indent="0">
              <a:buNone/>
              <a:defRPr sz="2000" b="1"/>
            </a:lvl2pPr>
            <a:lvl3pPr marL="915227" indent="0">
              <a:buNone/>
              <a:defRPr sz="1800" b="1"/>
            </a:lvl3pPr>
            <a:lvl4pPr marL="1372841" indent="0">
              <a:buNone/>
              <a:defRPr sz="1600" b="1"/>
            </a:lvl4pPr>
            <a:lvl5pPr marL="1830452" indent="0">
              <a:buNone/>
              <a:defRPr sz="1600" b="1"/>
            </a:lvl5pPr>
            <a:lvl6pPr marL="2288068" indent="0">
              <a:buNone/>
              <a:defRPr sz="1600" b="1"/>
            </a:lvl6pPr>
            <a:lvl7pPr marL="2745682" indent="0">
              <a:buNone/>
              <a:defRPr sz="1600" b="1"/>
            </a:lvl7pPr>
            <a:lvl8pPr marL="3203295" indent="0">
              <a:buNone/>
              <a:defRPr sz="1600" b="1"/>
            </a:lvl8pPr>
            <a:lvl9pPr marL="36609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81"/>
            <a:ext cx="4041775" cy="3951288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41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82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78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6"/>
            <a:ext cx="3008313" cy="1162050"/>
          </a:xfrm>
          <a:prstGeom prst="rect">
            <a:avLst/>
          </a:prstGeom>
        </p:spPr>
        <p:txBody>
          <a:bodyPr lIns="80135" tIns="40068" rIns="80135" bIns="40068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4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4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1400"/>
            </a:lvl1pPr>
            <a:lvl2pPr marL="457615" indent="0">
              <a:buNone/>
              <a:defRPr sz="1200"/>
            </a:lvl2pPr>
            <a:lvl3pPr marL="915227" indent="0">
              <a:buNone/>
              <a:defRPr sz="1000"/>
            </a:lvl3pPr>
            <a:lvl4pPr marL="1372841" indent="0">
              <a:buNone/>
              <a:defRPr sz="900"/>
            </a:lvl4pPr>
            <a:lvl5pPr marL="1830452" indent="0">
              <a:buNone/>
              <a:defRPr sz="900"/>
            </a:lvl5pPr>
            <a:lvl6pPr marL="2288068" indent="0">
              <a:buNone/>
              <a:defRPr sz="900"/>
            </a:lvl6pPr>
            <a:lvl7pPr marL="2745682" indent="0">
              <a:buNone/>
              <a:defRPr sz="900"/>
            </a:lvl7pPr>
            <a:lvl8pPr marL="3203295" indent="0">
              <a:buNone/>
              <a:defRPr sz="900"/>
            </a:lvl8pPr>
            <a:lvl9pPr marL="36609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2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lIns="80135" tIns="40068" rIns="80135" bIns="40068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60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5" y="4800601"/>
            <a:ext cx="5486400" cy="566738"/>
          </a:xfrm>
          <a:prstGeom prst="rect">
            <a:avLst/>
          </a:prstGeom>
        </p:spPr>
        <p:txBody>
          <a:bodyPr lIns="80135" tIns="40068" rIns="80135" bIns="40068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5" y="612776"/>
            <a:ext cx="5486400" cy="4114800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3200"/>
            </a:lvl1pPr>
            <a:lvl2pPr marL="457615" indent="0">
              <a:buNone/>
              <a:defRPr sz="2800"/>
            </a:lvl2pPr>
            <a:lvl3pPr marL="915227" indent="0">
              <a:buNone/>
              <a:defRPr sz="2400"/>
            </a:lvl3pPr>
            <a:lvl4pPr marL="1372841" indent="0">
              <a:buNone/>
              <a:defRPr sz="2000"/>
            </a:lvl4pPr>
            <a:lvl5pPr marL="1830452" indent="0">
              <a:buNone/>
              <a:defRPr sz="2000"/>
            </a:lvl5pPr>
            <a:lvl6pPr marL="2288068" indent="0">
              <a:buNone/>
              <a:defRPr sz="2000"/>
            </a:lvl6pPr>
            <a:lvl7pPr marL="2745682" indent="0">
              <a:buNone/>
              <a:defRPr sz="2000"/>
            </a:lvl7pPr>
            <a:lvl8pPr marL="3203295" indent="0">
              <a:buNone/>
              <a:defRPr sz="2000"/>
            </a:lvl8pPr>
            <a:lvl9pPr marL="36609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5" y="5367337"/>
            <a:ext cx="5486400" cy="804862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1400"/>
            </a:lvl1pPr>
            <a:lvl2pPr marL="457615" indent="0">
              <a:buNone/>
              <a:defRPr sz="1200"/>
            </a:lvl2pPr>
            <a:lvl3pPr marL="915227" indent="0">
              <a:buNone/>
              <a:defRPr sz="1000"/>
            </a:lvl3pPr>
            <a:lvl4pPr marL="1372841" indent="0">
              <a:buNone/>
              <a:defRPr sz="900"/>
            </a:lvl4pPr>
            <a:lvl5pPr marL="1830452" indent="0">
              <a:buNone/>
              <a:defRPr sz="900"/>
            </a:lvl5pPr>
            <a:lvl6pPr marL="2288068" indent="0">
              <a:buNone/>
              <a:defRPr sz="900"/>
            </a:lvl6pPr>
            <a:lvl7pPr marL="2745682" indent="0">
              <a:buNone/>
              <a:defRPr sz="900"/>
            </a:lvl7pPr>
            <a:lvl8pPr marL="3203295" indent="0">
              <a:buNone/>
              <a:defRPr sz="900"/>
            </a:lvl8pPr>
            <a:lvl9pPr marL="36609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77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84" y="303219"/>
            <a:ext cx="2403475" cy="6453187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96" y="303219"/>
            <a:ext cx="7062787" cy="6453187"/>
          </a:xfrm>
          <a:prstGeom prst="rect">
            <a:avLst/>
          </a:prstGeom>
        </p:spPr>
        <p:txBody>
          <a:bodyPr vert="eaVert" lIns="80135" tIns="40068" rIns="80135" bIns="40068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3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1"/>
            <a:ext cx="7772400" cy="1362075"/>
          </a:xfrm>
          <a:prstGeom prst="rect">
            <a:avLst/>
          </a:prstGeom>
        </p:spPr>
        <p:txBody>
          <a:bodyPr lIns="80135" tIns="40068" rIns="80135" bIns="40068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0"/>
            <a:ext cx="7772400" cy="1500186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5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04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5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3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0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41786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1100"/>
            </a:lvl1pPr>
          </a:lstStyle>
          <a:p>
            <a:pPr defTabSz="457615"/>
            <a:fld id="{6C8AF123-4A3F-574A-907D-4AB47E361B19}" type="datetimeFigureOut">
              <a:rPr lang="en-US" smtClean="0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6628211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ctr">
              <a:defRPr sz="1000"/>
            </a:lvl1pPr>
          </a:lstStyle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909" y="6628211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>
            <a:lvl1pPr algn="r">
              <a:defRPr sz="1100"/>
            </a:lvl1pPr>
          </a:lstStyle>
          <a:p>
            <a:pPr defTabSz="457615"/>
            <a:fld id="{03E4D271-A756-4E4C-AD31-78CC9CE8E73B}" type="slidenum">
              <a:rPr lang="en-US" smtClean="0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6" y="1765300"/>
            <a:ext cx="4732337" cy="49911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34" y="1765300"/>
            <a:ext cx="4733925" cy="49911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6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21"/>
            <a:ext cx="4040188" cy="639761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400" b="1"/>
            </a:lvl1pPr>
            <a:lvl2pPr marL="457615" indent="0">
              <a:buNone/>
              <a:defRPr sz="2000" b="1"/>
            </a:lvl2pPr>
            <a:lvl3pPr marL="915227" indent="0">
              <a:buNone/>
              <a:defRPr sz="1800" b="1"/>
            </a:lvl3pPr>
            <a:lvl4pPr marL="1372841" indent="0">
              <a:buNone/>
              <a:defRPr sz="1600" b="1"/>
            </a:lvl4pPr>
            <a:lvl5pPr marL="1830452" indent="0">
              <a:buNone/>
              <a:defRPr sz="1600" b="1"/>
            </a:lvl5pPr>
            <a:lvl6pPr marL="2288068" indent="0">
              <a:buNone/>
              <a:defRPr sz="1600" b="1"/>
            </a:lvl6pPr>
            <a:lvl7pPr marL="2745682" indent="0">
              <a:buNone/>
              <a:defRPr sz="1600" b="1"/>
            </a:lvl7pPr>
            <a:lvl8pPr marL="3203295" indent="0">
              <a:buNone/>
              <a:defRPr sz="1600" b="1"/>
            </a:lvl8pPr>
            <a:lvl9pPr marL="36609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81"/>
            <a:ext cx="4040188" cy="3951288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21"/>
            <a:ext cx="4041775" cy="639761"/>
          </a:xfrm>
          <a:prstGeom prst="rect">
            <a:avLst/>
          </a:prstGeom>
        </p:spPr>
        <p:txBody>
          <a:bodyPr lIns="80135" tIns="40068" rIns="80135" bIns="40068" anchor="b"/>
          <a:lstStyle>
            <a:lvl1pPr marL="0" indent="0">
              <a:buNone/>
              <a:defRPr sz="2400" b="1"/>
            </a:lvl1pPr>
            <a:lvl2pPr marL="457615" indent="0">
              <a:buNone/>
              <a:defRPr sz="2000" b="1"/>
            </a:lvl2pPr>
            <a:lvl3pPr marL="915227" indent="0">
              <a:buNone/>
              <a:defRPr sz="1800" b="1"/>
            </a:lvl3pPr>
            <a:lvl4pPr marL="1372841" indent="0">
              <a:buNone/>
              <a:defRPr sz="1600" b="1"/>
            </a:lvl4pPr>
            <a:lvl5pPr marL="1830452" indent="0">
              <a:buNone/>
              <a:defRPr sz="1600" b="1"/>
            </a:lvl5pPr>
            <a:lvl6pPr marL="2288068" indent="0">
              <a:buNone/>
              <a:defRPr sz="1600" b="1"/>
            </a:lvl6pPr>
            <a:lvl7pPr marL="2745682" indent="0">
              <a:buNone/>
              <a:defRPr sz="1600" b="1"/>
            </a:lvl7pPr>
            <a:lvl8pPr marL="3203295" indent="0">
              <a:buNone/>
              <a:defRPr sz="1600" b="1"/>
            </a:lvl8pPr>
            <a:lvl9pPr marL="36609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81"/>
            <a:ext cx="4041775" cy="3951288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9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lIns="80135" tIns="40068" rIns="80135" bIns="40068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0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6"/>
            <a:ext cx="3008313" cy="1162050"/>
          </a:xfrm>
          <a:prstGeom prst="rect">
            <a:avLst/>
          </a:prstGeom>
        </p:spPr>
        <p:txBody>
          <a:bodyPr lIns="80135" tIns="40068" rIns="80135" bIns="40068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4"/>
          </a:xfrm>
          <a:prstGeom prst="rect">
            <a:avLst/>
          </a:prstGeom>
        </p:spPr>
        <p:txBody>
          <a:bodyPr lIns="80135" tIns="40068" rIns="80135" bIns="4006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4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1400"/>
            </a:lvl1pPr>
            <a:lvl2pPr marL="457615" indent="0">
              <a:buNone/>
              <a:defRPr sz="1200"/>
            </a:lvl2pPr>
            <a:lvl3pPr marL="915227" indent="0">
              <a:buNone/>
              <a:defRPr sz="1000"/>
            </a:lvl3pPr>
            <a:lvl4pPr marL="1372841" indent="0">
              <a:buNone/>
              <a:defRPr sz="900"/>
            </a:lvl4pPr>
            <a:lvl5pPr marL="1830452" indent="0">
              <a:buNone/>
              <a:defRPr sz="900"/>
            </a:lvl5pPr>
            <a:lvl6pPr marL="2288068" indent="0">
              <a:buNone/>
              <a:defRPr sz="900"/>
            </a:lvl6pPr>
            <a:lvl7pPr marL="2745682" indent="0">
              <a:buNone/>
              <a:defRPr sz="900"/>
            </a:lvl7pPr>
            <a:lvl8pPr marL="3203295" indent="0">
              <a:buNone/>
              <a:defRPr sz="900"/>
            </a:lvl8pPr>
            <a:lvl9pPr marL="36609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5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5" y="4800601"/>
            <a:ext cx="5486400" cy="566738"/>
          </a:xfrm>
          <a:prstGeom prst="rect">
            <a:avLst/>
          </a:prstGeom>
        </p:spPr>
        <p:txBody>
          <a:bodyPr lIns="80135" tIns="40068" rIns="80135" bIns="40068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5" y="612776"/>
            <a:ext cx="5486400" cy="4114800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3200"/>
            </a:lvl1pPr>
            <a:lvl2pPr marL="457615" indent="0">
              <a:buNone/>
              <a:defRPr sz="2800"/>
            </a:lvl2pPr>
            <a:lvl3pPr marL="915227" indent="0">
              <a:buNone/>
              <a:defRPr sz="2400"/>
            </a:lvl3pPr>
            <a:lvl4pPr marL="1372841" indent="0">
              <a:buNone/>
              <a:defRPr sz="2000"/>
            </a:lvl4pPr>
            <a:lvl5pPr marL="1830452" indent="0">
              <a:buNone/>
              <a:defRPr sz="2000"/>
            </a:lvl5pPr>
            <a:lvl6pPr marL="2288068" indent="0">
              <a:buNone/>
              <a:defRPr sz="2000"/>
            </a:lvl6pPr>
            <a:lvl7pPr marL="2745682" indent="0">
              <a:buNone/>
              <a:defRPr sz="2000"/>
            </a:lvl7pPr>
            <a:lvl8pPr marL="3203295" indent="0">
              <a:buNone/>
              <a:defRPr sz="2000"/>
            </a:lvl8pPr>
            <a:lvl9pPr marL="36609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5" y="5367337"/>
            <a:ext cx="5486400" cy="804862"/>
          </a:xfrm>
          <a:prstGeom prst="rect">
            <a:avLst/>
          </a:prstGeom>
        </p:spPr>
        <p:txBody>
          <a:bodyPr lIns="80135" tIns="40068" rIns="80135" bIns="40068"/>
          <a:lstStyle>
            <a:lvl1pPr marL="0" indent="0">
              <a:buNone/>
              <a:defRPr sz="1400"/>
            </a:lvl1pPr>
            <a:lvl2pPr marL="457615" indent="0">
              <a:buNone/>
              <a:defRPr sz="1200"/>
            </a:lvl2pPr>
            <a:lvl3pPr marL="915227" indent="0">
              <a:buNone/>
              <a:defRPr sz="1000"/>
            </a:lvl3pPr>
            <a:lvl4pPr marL="1372841" indent="0">
              <a:buNone/>
              <a:defRPr sz="900"/>
            </a:lvl4pPr>
            <a:lvl5pPr marL="1830452" indent="0">
              <a:buNone/>
              <a:defRPr sz="900"/>
            </a:lvl5pPr>
            <a:lvl6pPr marL="2288068" indent="0">
              <a:buNone/>
              <a:defRPr sz="900"/>
            </a:lvl6pPr>
            <a:lvl7pPr marL="2745682" indent="0">
              <a:buNone/>
              <a:defRPr sz="900"/>
            </a:lvl7pPr>
            <a:lvl8pPr marL="3203295" indent="0">
              <a:buNone/>
              <a:defRPr sz="900"/>
            </a:lvl8pPr>
            <a:lvl9pPr marL="36609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6C8AF123-4A3F-574A-907D-4AB47E361B19}" type="datetimeFigureOut">
              <a:rPr lang="en-US">
                <a:solidFill>
                  <a:prstClr val="black"/>
                </a:solidFill>
              </a:rPr>
              <a:pPr defTabSz="457615"/>
              <a:t>9/20/2019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6356352"/>
            <a:ext cx="2895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lIns="80135" tIns="40068" rIns="80135" bIns="40068"/>
          <a:lstStyle/>
          <a:p>
            <a:pPr defTabSz="457615"/>
            <a:fld id="{03E4D271-A756-4E4C-AD31-78CC9CE8E73B}" type="slidenum">
              <a:rPr lang="en-US">
                <a:solidFill>
                  <a:prstClr val="black"/>
                </a:solidFill>
              </a:rPr>
              <a:pPr defTabSz="457615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0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ol_SlideTemplate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61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211" indent="-343211" algn="l" defTabSz="45761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621" indent="-286008" algn="l" defTabSz="45761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035" indent="-228806" algn="l" defTabSz="4576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8" indent="-228806" algn="l" defTabSz="45761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62" indent="-228806" algn="l" defTabSz="45761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875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4489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03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716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615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227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841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452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8068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5682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3295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0909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ol_SlideTemplate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7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61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211" indent="-343211" algn="l" defTabSz="45761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621" indent="-286008" algn="l" defTabSz="45761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035" indent="-228806" algn="l" defTabSz="45761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648" indent="-228806" algn="l" defTabSz="45761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62" indent="-228806" algn="l" defTabSz="45761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875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4489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2103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716" indent="-228806" algn="l" defTabSz="4576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615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227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841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452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8068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5682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3295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0909" algn="l" defTabSz="457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ov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5.png"/><Relationship Id="rId4" Type="http://schemas.openxmlformats.org/officeDocument/2006/relationships/video" Target="../media/media2.mo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in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5227" y="2852936"/>
            <a:ext cx="4926854" cy="1869994"/>
          </a:xfrm>
          <a:prstGeom prst="rect">
            <a:avLst/>
          </a:prstGeom>
        </p:spPr>
        <p:txBody>
          <a:bodyPr vert="horz" lIns="91587" tIns="45793" rIns="91587" bIns="45793" rtlCol="0" anchor="t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527" dirty="0">
                <a:solidFill>
                  <a:prstClr val="black"/>
                </a:solidFill>
                <a:cs typeface="Arial" panose="020B0604020202020204" pitchFamily="34" charset="0"/>
              </a:rPr>
              <a:t>National League Update</a:t>
            </a:r>
          </a:p>
        </p:txBody>
      </p:sp>
    </p:spTree>
    <p:extLst>
      <p:ext uri="{BB962C8B-B14F-4D97-AF65-F5344CB8AC3E}">
        <p14:creationId xmlns:p14="http://schemas.microsoft.com/office/powerpoint/2010/main" val="122347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959320" y="404664"/>
            <a:ext cx="7397142" cy="463973"/>
          </a:xfrm>
          <a:prstGeom prst="rect">
            <a:avLst/>
          </a:prstGeom>
        </p:spPr>
        <p:txBody>
          <a:bodyPr lIns="80083" tIns="40042" rIns="80083" bIns="40042"/>
          <a:lstStyle>
            <a:lvl1pPr algn="ctr" defTabSz="52216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-1133124"/>
            <a:r>
              <a:rPr lang="en-GB" sz="1200" b="1" spc="526" dirty="0">
                <a:solidFill>
                  <a:prstClr val="black"/>
                </a:solidFill>
                <a:cs typeface="Arial"/>
              </a:rPr>
              <a:t>National League Update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873076"/>
            <a:ext cx="8229600" cy="507620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Game Values: Players Appealing</a:t>
            </a:r>
          </a:p>
        </p:txBody>
      </p:sp>
      <p:pic>
        <p:nvPicPr>
          <p:cNvPr id="5" name="AL B V C Appealing first 2 mi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1844824"/>
            <a:ext cx="1883701" cy="105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1844824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Clip 1: </a:t>
            </a:r>
            <a:r>
              <a:rPr lang="en-US" dirty="0"/>
              <a:t>Player warned for waving Arms, the captain spoken too when time off in first 2 minutes of game</a:t>
            </a:r>
            <a:r>
              <a:rPr lang="en-US" b="1" dirty="0"/>
              <a:t> </a:t>
            </a:r>
          </a:p>
        </p:txBody>
      </p:sp>
      <p:pic>
        <p:nvPicPr>
          <p:cNvPr id="7" name="AL B V C Back chat Pen v B 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3310359"/>
            <a:ext cx="1883701" cy="1126753"/>
          </a:xfrm>
          <a:prstGeom prst="rect">
            <a:avLst/>
          </a:prstGeom>
        </p:spPr>
      </p:pic>
      <p:pic>
        <p:nvPicPr>
          <p:cNvPr id="8" name="AL B V C Warn to B9 after given P 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703" y="4843065"/>
            <a:ext cx="1907704" cy="1073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8128" y="3310359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Clip 2: </a:t>
            </a:r>
            <a:r>
              <a:rPr lang="en-US" dirty="0"/>
              <a:t>Penalty is awarded for backchat, players and captain already been warned – 3</a:t>
            </a:r>
            <a:r>
              <a:rPr lang="en-US" baseline="30000" dirty="0"/>
              <a:t>rd</a:t>
            </a:r>
            <a:r>
              <a:rPr lang="en-US" dirty="0"/>
              <a:t> occasion = PK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8128" y="485725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Clip 3: </a:t>
            </a:r>
            <a:r>
              <a:rPr lang="en-US" dirty="0"/>
              <a:t>No 9 warned after PK been awarded, could lead to a reversal of decision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70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RFU Brand colours">
      <a:dk1>
        <a:sysClr val="windowText" lastClr="000000"/>
      </a:dk1>
      <a:lt1>
        <a:sysClr val="window" lastClr="FFFFFF"/>
      </a:lt1>
      <a:dk2>
        <a:srgbClr val="A71930"/>
      </a:dk2>
      <a:lt2>
        <a:srgbClr val="D99694"/>
      </a:lt2>
      <a:accent1>
        <a:srgbClr val="A71930"/>
      </a:accent1>
      <a:accent2>
        <a:srgbClr val="772432"/>
      </a:accent2>
      <a:accent3>
        <a:srgbClr val="58595B"/>
      </a:accent3>
      <a:accent4>
        <a:srgbClr val="6FDCE4"/>
      </a:accent4>
      <a:accent5>
        <a:srgbClr val="FCD900"/>
      </a:accent5>
      <a:accent6>
        <a:srgbClr val="284E36"/>
      </a:accent6>
      <a:hlink>
        <a:srgbClr val="007934"/>
      </a:hlink>
      <a:folHlink>
        <a:srgbClr val="00793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triangl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RFU Brand colours">
      <a:dk1>
        <a:sysClr val="windowText" lastClr="000000"/>
      </a:dk1>
      <a:lt1>
        <a:sysClr val="window" lastClr="FFFFFF"/>
      </a:lt1>
      <a:dk2>
        <a:srgbClr val="A71930"/>
      </a:dk2>
      <a:lt2>
        <a:srgbClr val="D99694"/>
      </a:lt2>
      <a:accent1>
        <a:srgbClr val="A71930"/>
      </a:accent1>
      <a:accent2>
        <a:srgbClr val="772432"/>
      </a:accent2>
      <a:accent3>
        <a:srgbClr val="58595B"/>
      </a:accent3>
      <a:accent4>
        <a:srgbClr val="6FDCE4"/>
      </a:accent4>
      <a:accent5>
        <a:srgbClr val="FCD900"/>
      </a:accent5>
      <a:accent6>
        <a:srgbClr val="284E36"/>
      </a:accent6>
      <a:hlink>
        <a:srgbClr val="007934"/>
      </a:hlink>
      <a:folHlink>
        <a:srgbClr val="00793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triangl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36BD097CBA2E42988FFCE51E1A26EA" ma:contentTypeVersion="10" ma:contentTypeDescription="Create a new document." ma:contentTypeScope="" ma:versionID="2e3830bb1af459bcd8e63fde6c21df40">
  <xsd:schema xmlns:xsd="http://www.w3.org/2001/XMLSchema" xmlns:xs="http://www.w3.org/2001/XMLSchema" xmlns:p="http://schemas.microsoft.com/office/2006/metadata/properties" xmlns:ns2="8d7fa762-32af-4eb2-8fdc-c9a0acdae101" xmlns:ns3="00685dfe-8a72-4917-9b6a-1be845bbe2c5" targetNamespace="http://schemas.microsoft.com/office/2006/metadata/properties" ma:root="true" ma:fieldsID="218a947d51e561ffef393be87fe12ec6" ns2:_="" ns3:_="">
    <xsd:import namespace="8d7fa762-32af-4eb2-8fdc-c9a0acdae101"/>
    <xsd:import namespace="00685dfe-8a72-4917-9b6a-1be845bbe2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fa762-32af-4eb2-8fdc-c9a0acda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85dfe-8a72-4917-9b6a-1be845bbe2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9EFFF6-EC3D-409E-98CD-E134382E98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7035FC-8A9D-4355-ADB9-4BD91C39E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7fa762-32af-4eb2-8fdc-c9a0acdae101"/>
    <ds:schemaRef ds:uri="00685dfe-8a72-4917-9b6a-1be845bbe2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B3B0D9-8B60-43EB-9259-1A97DD85C57D}">
  <ds:schemaRefs>
    <ds:schemaRef ds:uri="http://purl.org/dc/elements/1.1/"/>
    <ds:schemaRef ds:uri="http://schemas.microsoft.com/office/infopath/2007/PartnerControls"/>
    <ds:schemaRef ds:uri="8d7fa762-32af-4eb2-8fdc-c9a0acdae10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00685dfe-8a72-4917-9b6a-1be845bbe2c5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7038</TotalTime>
  <Words>72</Words>
  <Application>Microsoft Office PowerPoint</Application>
  <PresentationFormat>On-screen Show (4:3)</PresentationFormat>
  <Paragraphs>6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2_Office Theme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Curran</dc:creator>
  <cp:lastModifiedBy> </cp:lastModifiedBy>
  <cp:revision>103</cp:revision>
  <dcterms:created xsi:type="dcterms:W3CDTF">2019-01-28T09:31:08Z</dcterms:created>
  <dcterms:modified xsi:type="dcterms:W3CDTF">2019-09-20T20:46:39Z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0x0101004336BD097CBA2E42988FFCE51E1A26EA</vt:lpwstr>
  </property>
</Properties>
</file>